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63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B6-4D47-9588-40EB10FCEABA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>
                  <a:duotone>
                    <a:schemeClr val="accent2">
                      <a:shade val="74000"/>
                      <a:satMod val="130000"/>
                      <a:lumMod val="90000"/>
                    </a:schemeClr>
                    <a:schemeClr val="accent2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B6-4D47-9588-40EB10FCEABA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>
                  <a:duotone>
                    <a:schemeClr val="accent3">
                      <a:shade val="74000"/>
                      <a:satMod val="130000"/>
                      <a:lumMod val="90000"/>
                    </a:schemeClr>
                    <a:schemeClr val="accent3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B6-4D47-9588-40EB10FCEABA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3">
                  <a:duotone>
                    <a:schemeClr val="accent4">
                      <a:shade val="74000"/>
                      <a:satMod val="130000"/>
                      <a:lumMod val="90000"/>
                    </a:schemeClr>
                    <a:schemeClr val="accent4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CB6-4D47-9588-40EB10FCEABA}"/>
              </c:ext>
            </c:extLst>
          </c:dPt>
          <c:cat>
            <c:strRef>
              <c:f>Sheet1!$A$2:$A$5</c:f>
              <c:strCache>
                <c:ptCount val="4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B6-4D47-9588-40EB10FCE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F19-4AE1-8D55-7A8D41339D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F19-4AE1-8D55-7A8D41339D4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F19-4AE1-8D55-7A8D41339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226120"/>
        <c:axId val="-2071222888"/>
      </c:lineChart>
      <c:catAx>
        <c:axId val="-2071226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222888"/>
        <c:crosses val="autoZero"/>
        <c:auto val="1"/>
        <c:lblAlgn val="ctr"/>
        <c:lblOffset val="100"/>
        <c:noMultiLvlLbl val="0"/>
      </c:catAx>
      <c:valAx>
        <c:axId val="-2071222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22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C4-457E-B590-A53A9D7788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8C4-457E-B590-A53A9D7788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C4-457E-B590-A53A9D7788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172808"/>
        <c:axId val="-2071169576"/>
      </c:lineChart>
      <c:catAx>
        <c:axId val="-20711728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69576"/>
        <c:crosses val="autoZero"/>
        <c:auto val="1"/>
        <c:lblAlgn val="ctr"/>
        <c:lblOffset val="100"/>
        <c:noMultiLvlLbl val="0"/>
      </c:catAx>
      <c:valAx>
        <c:axId val="-2071169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72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F0F-40DA-A426-3F586F4448F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F0F-40DA-A426-3F586F4448F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F0F-40DA-A426-3F586F4448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130888"/>
        <c:axId val="-2071127576"/>
      </c:lineChart>
      <c:catAx>
        <c:axId val="-20711308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27576"/>
        <c:crosses val="autoZero"/>
        <c:auto val="1"/>
        <c:lblAlgn val="ctr"/>
        <c:lblOffset val="100"/>
        <c:noMultiLvlLbl val="0"/>
      </c:catAx>
      <c:valAx>
        <c:axId val="-2071127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130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6-4541-90F0-21FDCC497E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6-4541-90F0-21FDCC497E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C6-4541-90F0-21FDCC497E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71086120"/>
        <c:axId val="-2071082808"/>
      </c:lineChart>
      <c:catAx>
        <c:axId val="-20710861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082808"/>
        <c:crosses val="autoZero"/>
        <c:auto val="1"/>
        <c:lblAlgn val="ctr"/>
        <c:lblOffset val="100"/>
        <c:noMultiLvlLbl val="0"/>
      </c:catAx>
      <c:valAx>
        <c:axId val="-2071082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1086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Market Segments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blipFill>
                <a:blip xmlns:r="http://schemas.openxmlformats.org/officeDocument/2006/relationships" r:embed="rId3">
                  <a:duotone>
                    <a:schemeClr val="accent1">
                      <a:shade val="74000"/>
                      <a:satMod val="130000"/>
                      <a:lumMod val="90000"/>
                    </a:schemeClr>
                    <a:schemeClr val="accent1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B6-4D47-9588-40EB10FCEABA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>
                  <a:duotone>
                    <a:schemeClr val="accent2">
                      <a:shade val="74000"/>
                      <a:satMod val="130000"/>
                      <a:lumMod val="90000"/>
                    </a:schemeClr>
                    <a:schemeClr val="accent2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CB6-4D47-9588-40EB10FCEABA}"/>
              </c:ext>
            </c:extLst>
          </c:dPt>
          <c:dPt>
            <c:idx val="2"/>
            <c:bubble3D val="0"/>
            <c:spPr>
              <a:blipFill>
                <a:blip xmlns:r="http://schemas.openxmlformats.org/officeDocument/2006/relationships" r:embed="rId3">
                  <a:duotone>
                    <a:schemeClr val="accent3">
                      <a:shade val="74000"/>
                      <a:satMod val="130000"/>
                      <a:lumMod val="90000"/>
                    </a:schemeClr>
                    <a:schemeClr val="accent3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B6-4D47-9588-40EB10FCEABA}"/>
              </c:ext>
            </c:extLst>
          </c:dPt>
          <c:dPt>
            <c:idx val="3"/>
            <c:bubble3D val="0"/>
            <c:spPr>
              <a:blipFill>
                <a:blip xmlns:r="http://schemas.openxmlformats.org/officeDocument/2006/relationships" r:embed="rId3">
                  <a:duotone>
                    <a:schemeClr val="accent4">
                      <a:shade val="74000"/>
                      <a:satMod val="130000"/>
                      <a:lumMod val="90000"/>
                    </a:schemeClr>
                    <a:schemeClr val="accent4">
                      <a:tint val="94000"/>
                      <a:satMod val="120000"/>
                      <a:lumMod val="104000"/>
                    </a:schemeClr>
                  </a:duotone>
                </a:blip>
                <a:tile tx="0" ty="0" sx="100000" sy="100000" flip="none" algn="tl"/>
              </a:blipFill>
              <a:ln>
                <a:noFill/>
              </a:ln>
              <a:effectLst>
                <a:outerShdw blurRad="38100" dist="25400" dir="5400000" rotWithShape="0">
                  <a:srgbClr val="000000">
                    <a:alpha val="6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CB6-4D47-9588-40EB10FCEABA}"/>
              </c:ext>
            </c:extLst>
          </c:dPt>
          <c:cat>
            <c:strRef>
              <c:f>Sheet1!$A$2:$A$5</c:f>
              <c:strCache>
                <c:ptCount val="4"/>
                <c:pt idx="0">
                  <c:v>Segment 1</c:v>
                </c:pt>
                <c:pt idx="1">
                  <c:v>Segment 2</c:v>
                </c:pt>
                <c:pt idx="2">
                  <c:v>Segment 3</c:v>
                </c:pt>
                <c:pt idx="3">
                  <c:v>Segment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CB6-4D47-9588-40EB10FCEA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60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83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800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215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48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650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457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67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00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758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68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9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9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7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1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6DE1C7-D3F2-4C46-B107-F0D4606DFA4D}" type="datetimeFigureOut">
              <a:rPr lang="en-US" smtClean="0"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7085C1-F36D-44BB-B2E4-922D9A0D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6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6764" y="1859643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Value Proposition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94465" y="3690848"/>
            <a:ext cx="1320031" cy="43418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Logo</a:t>
            </a:r>
          </a:p>
        </p:txBody>
      </p:sp>
      <p:sp>
        <p:nvSpPr>
          <p:cNvPr id="4" name="Oval 3"/>
          <p:cNvSpPr/>
          <p:nvPr/>
        </p:nvSpPr>
        <p:spPr>
          <a:xfrm>
            <a:off x="5293675" y="3757543"/>
            <a:ext cx="300790" cy="30079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779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3075" y="2771045"/>
            <a:ext cx="2782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ONE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8411" y="2771045"/>
            <a:ext cx="2782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TWO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3747" y="2771045"/>
            <a:ext cx="2782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COMPETITOR THREE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Competitors</a:t>
            </a:r>
          </a:p>
        </p:txBody>
      </p:sp>
    </p:spTree>
    <p:extLst>
      <p:ext uri="{BB962C8B-B14F-4D97-AF65-F5344CB8AC3E}">
        <p14:creationId xmlns:p14="http://schemas.microsoft.com/office/powerpoint/2010/main" val="336057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Funds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179" y="2535382"/>
            <a:ext cx="4463935" cy="36057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6708371" y="2535382"/>
          <a:ext cx="3655632" cy="348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159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the Problem right here</a:t>
            </a:r>
          </a:p>
        </p:txBody>
      </p:sp>
    </p:spTree>
    <p:extLst>
      <p:ext uri="{BB962C8B-B14F-4D97-AF65-F5344CB8AC3E}">
        <p14:creationId xmlns:p14="http://schemas.microsoft.com/office/powerpoint/2010/main" val="3749835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5179" y="2535382"/>
            <a:ext cx="4463935" cy="360573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83652276"/>
              </p:ext>
            </p:extLst>
          </p:nvPr>
        </p:nvGraphicFramePr>
        <p:xfrm>
          <a:off x="6708371" y="2535382"/>
          <a:ext cx="3655632" cy="34893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9624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08" y="2751512"/>
            <a:ext cx="1825301" cy="1825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03" y="2751512"/>
            <a:ext cx="1825301" cy="1825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98" y="2751512"/>
            <a:ext cx="1825301" cy="1825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3625" y="4859447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52920" y="4859446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32215" y="485944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Vestibulum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ipsum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pirmus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faucibus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lorem ipsum</a:t>
            </a:r>
          </a:p>
        </p:txBody>
      </p:sp>
    </p:spTree>
    <p:extLst>
      <p:ext uri="{BB962C8B-B14F-4D97-AF65-F5344CB8AC3E}">
        <p14:creationId xmlns:p14="http://schemas.microsoft.com/office/powerpoint/2010/main" val="85458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7341" y="2751995"/>
            <a:ext cx="2454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ONE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40752" y="2751995"/>
            <a:ext cx="2454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TWO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64163" y="2751995"/>
            <a:ext cx="24544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THREE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Aenean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 libero,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bibendum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pretium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congue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auctor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341083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172" y="2880579"/>
            <a:ext cx="63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significant goal your company has achieved.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1310" y="2880579"/>
            <a:ext cx="86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</a:p>
        </p:txBody>
      </p:sp>
      <p:sp>
        <p:nvSpPr>
          <p:cNvPr id="6" name="Oval 5"/>
          <p:cNvSpPr/>
          <p:nvPr/>
        </p:nvSpPr>
        <p:spPr>
          <a:xfrm>
            <a:off x="3357667" y="2942361"/>
            <a:ext cx="276546" cy="2765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5172" y="3515395"/>
            <a:ext cx="63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significant goal your company has achieved.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61310" y="3515395"/>
            <a:ext cx="86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</a:p>
        </p:txBody>
      </p:sp>
      <p:sp>
        <p:nvSpPr>
          <p:cNvPr id="9" name="Oval 8"/>
          <p:cNvSpPr/>
          <p:nvPr/>
        </p:nvSpPr>
        <p:spPr>
          <a:xfrm>
            <a:off x="3357667" y="3577177"/>
            <a:ext cx="276546" cy="2765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5172" y="4150211"/>
            <a:ext cx="63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significant goal your company has achieved.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61310" y="4150211"/>
            <a:ext cx="86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5172" y="4785027"/>
            <a:ext cx="630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significant goal your company has not achieved.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61310" y="4785027"/>
            <a:ext cx="86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73081" y="3080634"/>
            <a:ext cx="48746" cy="13149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57667" y="4846809"/>
            <a:ext cx="276546" cy="27654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76108" y="4350266"/>
            <a:ext cx="45719" cy="6733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Oval 19"/>
          <p:cNvSpPr/>
          <p:nvPr/>
        </p:nvSpPr>
        <p:spPr>
          <a:xfrm>
            <a:off x="3357667" y="4211993"/>
            <a:ext cx="276546" cy="27654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&amp; Traction</a:t>
            </a:r>
          </a:p>
        </p:txBody>
      </p:sp>
    </p:spTree>
    <p:extLst>
      <p:ext uri="{BB962C8B-B14F-4D97-AF65-F5344CB8AC3E}">
        <p14:creationId xmlns:p14="http://schemas.microsoft.com/office/powerpoint/2010/main" val="392770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810809" y="2730668"/>
            <a:ext cx="8478698" cy="256523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  <a:p>
            <a:pPr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ante ipsum </a:t>
            </a:r>
            <a:r>
              <a:rPr lang="en-US" dirty="0" err="1"/>
              <a:t>primis</a:t>
            </a:r>
            <a:r>
              <a:rPr lang="en-US" dirty="0"/>
              <a:t> in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et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dirty="0"/>
              <a:t>Marketing and Sales</a:t>
            </a:r>
          </a:p>
        </p:txBody>
      </p:sp>
    </p:spTree>
    <p:extLst>
      <p:ext uri="{BB962C8B-B14F-4D97-AF65-F5344CB8AC3E}">
        <p14:creationId xmlns:p14="http://schemas.microsoft.com/office/powerpoint/2010/main" val="3977555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Team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73625" y="4859447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2920" y="4859446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2215" y="4859445"/>
            <a:ext cx="245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TITLE</a:t>
            </a: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Firstname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Lastname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/>
        </p:blipFill>
        <p:spPr>
          <a:xfrm>
            <a:off x="7991796" y="2751512"/>
            <a:ext cx="1829103" cy="18291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r="9676"/>
          <a:stretch/>
        </p:blipFill>
        <p:spPr>
          <a:xfrm>
            <a:off x="5226579" y="2751512"/>
            <a:ext cx="1815025" cy="181502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3" r="16243"/>
          <a:stretch/>
        </p:blipFill>
        <p:spPr>
          <a:xfrm>
            <a:off x="2440810" y="2751512"/>
            <a:ext cx="1825302" cy="182530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6805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39272268"/>
              </p:ext>
            </p:extLst>
          </p:nvPr>
        </p:nvGraphicFramePr>
        <p:xfrm>
          <a:off x="1790700" y="2628954"/>
          <a:ext cx="4153877" cy="15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828619122"/>
              </p:ext>
            </p:extLst>
          </p:nvPr>
        </p:nvGraphicFramePr>
        <p:xfrm>
          <a:off x="6256948" y="2628954"/>
          <a:ext cx="4153877" cy="15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00094232"/>
              </p:ext>
            </p:extLst>
          </p:nvPr>
        </p:nvGraphicFramePr>
        <p:xfrm>
          <a:off x="1790700" y="4465816"/>
          <a:ext cx="4153877" cy="15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34571960"/>
              </p:ext>
            </p:extLst>
          </p:nvPr>
        </p:nvGraphicFramePr>
        <p:xfrm>
          <a:off x="6256948" y="4465816"/>
          <a:ext cx="4153877" cy="1506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983619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66</TotalTime>
  <Words>396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Garamond</vt:lpstr>
      <vt:lpstr>Organic</vt:lpstr>
      <vt:lpstr>Value Proposition</vt:lpstr>
      <vt:lpstr>What’s the Problem?</vt:lpstr>
      <vt:lpstr>The Market</vt:lpstr>
      <vt:lpstr>Our Solution</vt:lpstr>
      <vt:lpstr>PowerPoint Presentation</vt:lpstr>
      <vt:lpstr>Roadmap &amp; Traction</vt:lpstr>
      <vt:lpstr>Marketing and Sales</vt:lpstr>
      <vt:lpstr>The Team</vt:lpstr>
      <vt:lpstr>Financials</vt:lpstr>
      <vt:lpstr>PowerPoint Presentation</vt:lpstr>
      <vt:lpstr>Use of Funds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Proposition</dc:title>
  <dc:creator>Luke McCready</dc:creator>
  <cp:lastModifiedBy>Luke McCready</cp:lastModifiedBy>
  <cp:revision>10</cp:revision>
  <dcterms:created xsi:type="dcterms:W3CDTF">2017-06-22T16:04:09Z</dcterms:created>
  <dcterms:modified xsi:type="dcterms:W3CDTF">2017-06-30T21:16:29Z</dcterms:modified>
</cp:coreProperties>
</file>